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6D6E-3595-4BA1-A3A0-02D356C09304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C51B-28C3-4E66-9E60-E418147540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6D6E-3595-4BA1-A3A0-02D356C09304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C51B-28C3-4E66-9E60-E418147540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6D6E-3595-4BA1-A3A0-02D356C09304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C51B-28C3-4E66-9E60-E418147540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6D6E-3595-4BA1-A3A0-02D356C09304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C51B-28C3-4E66-9E60-E418147540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6D6E-3595-4BA1-A3A0-02D356C09304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C51B-28C3-4E66-9E60-E418147540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6D6E-3595-4BA1-A3A0-02D356C09304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C51B-28C3-4E66-9E60-E418147540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6D6E-3595-4BA1-A3A0-02D356C09304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C51B-28C3-4E66-9E60-E418147540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6D6E-3595-4BA1-A3A0-02D356C09304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C51B-28C3-4E66-9E60-E418147540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6D6E-3595-4BA1-A3A0-02D356C09304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C51B-28C3-4E66-9E60-E418147540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6D6E-3595-4BA1-A3A0-02D356C09304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C51B-28C3-4E66-9E60-E418147540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6D6E-3595-4BA1-A3A0-02D356C09304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C51B-28C3-4E66-9E60-E418147540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46D6E-3595-4BA1-A3A0-02D356C09304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6C51B-28C3-4E66-9E60-E4181475402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3000395"/>
          </a:xfrm>
        </p:spPr>
        <p:txBody>
          <a:bodyPr>
            <a:noAutofit/>
          </a:bodyPr>
          <a:lstStyle/>
          <a:p>
            <a:r>
              <a:rPr lang="ru-RU" sz="3200" b="1" dirty="0"/>
              <a:t>Формы и приемы интеграции внутри отдела и интеграция с объединениями другого отдела в процессе организации проектной деятельности обучающихся</a:t>
            </a:r>
          </a:p>
        </p:txBody>
      </p:sp>
      <p:pic>
        <p:nvPicPr>
          <p:cNvPr id="12290" name="Picture 2" descr="Редакция Делягин.ру. ЕАБР проводит международную конференцию «Евразийская  Экономическая Интеграция» (Делягина цитируют) | Михаил Деляг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3000372"/>
            <a:ext cx="4286280" cy="35452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285720" y="2500306"/>
            <a:ext cx="8501122" cy="4000528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Под интеграцией в педагогическом процессе исследователи понимают </a:t>
            </a:r>
            <a:r>
              <a:rPr lang="ru-RU" b="1" dirty="0">
                <a:solidFill>
                  <a:schemeClr val="tx1"/>
                </a:solidFill>
              </a:rPr>
              <a:t>одну из сторон процесса развития, связанную с объединением в целое ранее разрозненных частей</a:t>
            </a:r>
            <a:r>
              <a:rPr lang="ru-RU" dirty="0">
                <a:solidFill>
                  <a:schemeClr val="tx1"/>
                </a:solidFill>
              </a:rPr>
              <a:t>. Этот процесс может проходить как в рамках уже сложившейся системы, так в рамках новой системы.</a:t>
            </a:r>
          </a:p>
        </p:txBody>
      </p:sp>
      <p:pic>
        <p:nvPicPr>
          <p:cNvPr id="10242" name="Picture 2" descr="Открыт прием заявок на форум ИНТЕГРАЦИЯ – Большой совет Воронежской области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00298" y="357166"/>
            <a:ext cx="4114800" cy="17859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ИНТЕГРАЦИЯ ВНУТРИ ОТДЕЛА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Проект «</a:t>
            </a:r>
            <a:r>
              <a:rPr lang="ru-RU" dirty="0" err="1" smtClean="0"/>
              <a:t>Микропутешествия</a:t>
            </a:r>
            <a:r>
              <a:rPr lang="ru-RU" dirty="0" smtClean="0"/>
              <a:t>» - путеводитель по Тольятти</a:t>
            </a:r>
          </a:p>
          <a:p>
            <a:pPr>
              <a:buNone/>
            </a:pPr>
            <a:r>
              <a:rPr lang="ru-RU" dirty="0" smtClean="0"/>
              <a:t>Педагоги – </a:t>
            </a:r>
            <a:r>
              <a:rPr lang="ru-RU" dirty="0" err="1" smtClean="0"/>
              <a:t>Зулаева</a:t>
            </a:r>
            <a:r>
              <a:rPr lang="ru-RU" dirty="0" smtClean="0"/>
              <a:t> О.А. (Молодёжный </a:t>
            </a:r>
            <a:r>
              <a:rPr lang="ru-RU" dirty="0" err="1" smtClean="0"/>
              <a:t>медиахолдинг</a:t>
            </a:r>
            <a:r>
              <a:rPr lang="ru-RU" dirty="0" smtClean="0"/>
              <a:t> «В центре»), </a:t>
            </a:r>
            <a:r>
              <a:rPr lang="ru-RU" dirty="0" err="1" smtClean="0"/>
              <a:t>Голюнова</a:t>
            </a:r>
            <a:r>
              <a:rPr lang="ru-RU" dirty="0" smtClean="0"/>
              <a:t> Т.Н. («Мир путешествий»). 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>
              <a:buNone/>
            </a:pPr>
            <a:r>
              <a:rPr lang="ru-RU" dirty="0" smtClean="0"/>
              <a:t>Результат проекта – 2 видеоролика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ИНТЕГРАЦИЯ МЕЖДУ ОТДЕЛАМИ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Проект «</a:t>
            </a:r>
            <a:r>
              <a:rPr lang="ru-RU" dirty="0" err="1" smtClean="0"/>
              <a:t>Микропутешествия</a:t>
            </a:r>
            <a:r>
              <a:rPr lang="ru-RU" dirty="0" smtClean="0"/>
              <a:t>» - путеводитель по Тольятти</a:t>
            </a:r>
          </a:p>
          <a:p>
            <a:pPr>
              <a:buNone/>
            </a:pPr>
            <a:r>
              <a:rPr lang="ru-RU" dirty="0" smtClean="0"/>
              <a:t>Педагоги – </a:t>
            </a:r>
            <a:r>
              <a:rPr lang="ru-RU" dirty="0" err="1" smtClean="0"/>
              <a:t>Зулаева</a:t>
            </a:r>
            <a:r>
              <a:rPr lang="ru-RU" dirty="0" smtClean="0"/>
              <a:t> О.А. (Молодёжный </a:t>
            </a:r>
            <a:r>
              <a:rPr lang="ru-RU" dirty="0" err="1" smtClean="0"/>
              <a:t>медиахолдинг</a:t>
            </a:r>
            <a:r>
              <a:rPr lang="ru-RU" dirty="0" smtClean="0"/>
              <a:t> «В центре»), Савина Д.А (</a:t>
            </a:r>
            <a:r>
              <a:rPr lang="en-US" dirty="0" smtClean="0"/>
              <a:t>IT</a:t>
            </a:r>
            <a:r>
              <a:rPr lang="ru-RU" dirty="0" smtClean="0"/>
              <a:t>-куб, «Артишок»). 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>
              <a:buNone/>
            </a:pPr>
            <a:r>
              <a:rPr lang="ru-RU" dirty="0" smtClean="0"/>
              <a:t>Результат проекта – 1 видеоролик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ИНТЕГРАЦИЯ МЕЖДУ ОТДЕЛАМИ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Проект «Нарядное. Народное. Родное» </a:t>
            </a:r>
          </a:p>
          <a:p>
            <a:pPr>
              <a:buNone/>
            </a:pPr>
            <a:r>
              <a:rPr lang="ru-RU" dirty="0" smtClean="0"/>
              <a:t>Педагоги – </a:t>
            </a:r>
            <a:r>
              <a:rPr lang="ru-RU" dirty="0" err="1" smtClean="0"/>
              <a:t>Зулаева</a:t>
            </a:r>
            <a:r>
              <a:rPr lang="ru-RU" dirty="0" smtClean="0"/>
              <a:t> О.А. (Молодёжный </a:t>
            </a:r>
            <a:r>
              <a:rPr lang="ru-RU" dirty="0" err="1" smtClean="0"/>
              <a:t>медиахолдинг</a:t>
            </a:r>
            <a:r>
              <a:rPr lang="ru-RU" dirty="0" smtClean="0"/>
              <a:t> «В центре»), Козорезова А.Э. (театр моды</a:t>
            </a:r>
            <a:r>
              <a:rPr lang="en-US" dirty="0" smtClean="0"/>
              <a:t> </a:t>
            </a:r>
            <a:r>
              <a:rPr lang="ru-RU" dirty="0" smtClean="0"/>
              <a:t>«Шляпка»). 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>
              <a:buNone/>
            </a:pPr>
            <a:r>
              <a:rPr lang="ru-RU" dirty="0" smtClean="0"/>
              <a:t>Результат проекта – 1 видеоролик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Разделиться на группы</a:t>
            </a:r>
          </a:p>
          <a:p>
            <a:r>
              <a:rPr lang="ru-RU" dirty="0" smtClean="0"/>
              <a:t>Придумать возможный интегрированный проект, который могут реализовать педагоги, входящие в одну группу</a:t>
            </a:r>
          </a:p>
          <a:p>
            <a:r>
              <a:rPr lang="ru-RU" dirty="0" smtClean="0"/>
              <a:t>Представить концепцию проекта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29</TotalTime>
  <Words>159</Words>
  <Application>Microsoft Office PowerPoint</Application>
  <PresentationFormat>Экран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Формы и приемы интеграции внутри отдела и интеграция с объединениями другого отдела в процессе организации проектной деятельности обучающихся</vt:lpstr>
      <vt:lpstr>Слайд 2</vt:lpstr>
      <vt:lpstr>ИНТЕГРАЦИЯ ВНУТРИ ОТДЕЛА</vt:lpstr>
      <vt:lpstr>ИНТЕГРАЦИЯ МЕЖДУ ОТДЕЛАМИ</vt:lpstr>
      <vt:lpstr>ИНТЕГРАЦИЯ МЕЖДУ ОТДЕЛАМИ</vt:lpstr>
      <vt:lpstr>Практическая работа</vt:lpstr>
    </vt:vector>
  </TitlesOfParts>
  <Company>ГЦИР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Формы и приемы интеграции внутри отдела и интеграция с объединениями другого отдела в процессе организации проектной деятельности обучающихся</dc:title>
  <dc:creator>soa</dc:creator>
  <cp:lastModifiedBy>soa</cp:lastModifiedBy>
  <cp:revision>3</cp:revision>
  <dcterms:created xsi:type="dcterms:W3CDTF">2022-11-21T10:31:20Z</dcterms:created>
  <dcterms:modified xsi:type="dcterms:W3CDTF">2022-11-21T11:00:25Z</dcterms:modified>
</cp:coreProperties>
</file>