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91" r:id="rId4"/>
    <p:sldId id="275" r:id="rId5"/>
    <p:sldId id="294" r:id="rId6"/>
    <p:sldId id="276" r:id="rId7"/>
    <p:sldId id="295" r:id="rId8"/>
    <p:sldId id="277" r:id="rId9"/>
    <p:sldId id="293" r:id="rId10"/>
    <p:sldId id="258" r:id="rId11"/>
    <p:sldId id="279" r:id="rId12"/>
    <p:sldId id="280" r:id="rId13"/>
    <p:sldId id="281" r:id="rId14"/>
    <p:sldId id="278" r:id="rId15"/>
    <p:sldId id="284" r:id="rId16"/>
    <p:sldId id="282" r:id="rId17"/>
    <p:sldId id="285" r:id="rId18"/>
    <p:sldId id="259" r:id="rId19"/>
    <p:sldId id="288" r:id="rId20"/>
    <p:sldId id="260" r:id="rId21"/>
    <p:sldId id="286" r:id="rId22"/>
    <p:sldId id="261" r:id="rId23"/>
    <p:sldId id="289" r:id="rId24"/>
    <p:sldId id="262" r:id="rId25"/>
    <p:sldId id="290" r:id="rId26"/>
    <p:sldId id="263" r:id="rId27"/>
    <p:sldId id="270" r:id="rId28"/>
    <p:sldId id="296" r:id="rId29"/>
    <p:sldId id="298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7871-600E-4142-AE6F-E6FD0CC2C976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9002-09CB-4EA8-A272-360C988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99px.ru/sstorage/53/2017/02/tmb_192274_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i?id=338d36036b37bde2eba4d7dc8f4dac5e_l-4261589-images-thumbs&amp;ref=rim&amp;n=13&amp;w=1080&amp;h=1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4176464"/>
          </a:xfrm>
          <a:prstGeom prst="rect">
            <a:avLst/>
          </a:prstGeom>
          <a:noFill/>
        </p:spPr>
      </p:pic>
      <p:pic>
        <p:nvPicPr>
          <p:cNvPr id="12292" name="Picture 4" descr="https://podacha-blud.com/uploads/posts/2022-12/1670687611_8-podacha-blud-com-p-8-mesyatsev-tort-foto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367186" cy="545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dn4.telegram-cdn.org/file/kuzrH695bWgn8Aqg-sxd0L662F-hD7YJK6-LLDnHXzFE_iEokys_9t37hj7QSFmBc1Z9Gl9CAEHq4euLoNd_DmH6OgZqQrrIjGSPuZy5b7kOE1wO-yC4YL_yVb7KhVk-1IYlkxzfxcmYpcrt1BGX_G7HohMTRgHM_HpXL18kO8LFu3gi-jR17vV1FfFW-LBDN9BQCgFCKDYjOxVNBkFv6lCfcnF-ISXNz0b3I8FRpsg_zhKTURXRCmRg9C-yCsFPQXab2WQ5XfVUOcG4rS1-PSSUYS75CmP1WARYu8ppRftZMG2Hh0HW0gOeexi5_Rv0M39HFlpRxHcqvAtsVizq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764016" cy="4367259"/>
          </a:xfrm>
          <a:prstGeom prst="rect">
            <a:avLst/>
          </a:prstGeom>
          <a:noFill/>
        </p:spPr>
      </p:pic>
      <p:pic>
        <p:nvPicPr>
          <p:cNvPr id="26628" name="Picture 4" descr="https://catherineasquithgallery.com/uploads/posts/2021-03/1614587698_38-p-malchik-na-belom-fone-kartinka-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65558"/>
            <a:ext cx="2412803" cy="2792442"/>
          </a:xfrm>
          <a:prstGeom prst="rect">
            <a:avLst/>
          </a:prstGeom>
          <a:noFill/>
        </p:spPr>
      </p:pic>
      <p:pic>
        <p:nvPicPr>
          <p:cNvPr id="6" name="Picture 4" descr="https://catherineasquithgallery.com/uploads/posts/2021-03/1614587698_38-p-malchik-na-belom-fone-kartinka-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66" y="4065558"/>
            <a:ext cx="2411734" cy="2792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sunhome.ru/journal/117/novii-god-podarki-lyubimomu-v2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126565" cy="4752528"/>
          </a:xfrm>
          <a:prstGeom prst="rect">
            <a:avLst/>
          </a:prstGeom>
          <a:noFill/>
        </p:spPr>
      </p:pic>
      <p:pic>
        <p:nvPicPr>
          <p:cNvPr id="26628" name="Picture 4" descr="https://catherineasquithgallery.com/uploads/posts/2021-03/1614587698_38-p-malchik-na-belom-fone-kartinka-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65558"/>
            <a:ext cx="2412803" cy="2792442"/>
          </a:xfrm>
          <a:prstGeom prst="rect">
            <a:avLst/>
          </a:prstGeom>
          <a:noFill/>
        </p:spPr>
      </p:pic>
      <p:pic>
        <p:nvPicPr>
          <p:cNvPr id="6" name="Picture 4" descr="https://catherineasquithgallery.com/uploads/posts/2021-03/1614587698_38-p-malchik-na-belom-fone-kartinka-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66" y="4065558"/>
            <a:ext cx="2411734" cy="2792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.pinimg.com/originals/b1/48/ed/b148edcc9fa56f78f47751a403e2a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23020"/>
            <a:ext cx="4427984" cy="5534980"/>
          </a:xfrm>
          <a:prstGeom prst="rect">
            <a:avLst/>
          </a:prstGeom>
          <a:noFill/>
        </p:spPr>
      </p:pic>
      <p:pic>
        <p:nvPicPr>
          <p:cNvPr id="28678" name="Picture 6" descr="http://pics2.pokazuha.ru/p201/r/o/11144214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5181899" cy="3672408"/>
          </a:xfrm>
          <a:prstGeom prst="rect">
            <a:avLst/>
          </a:prstGeom>
          <a:noFill/>
        </p:spPr>
      </p:pic>
      <p:pic>
        <p:nvPicPr>
          <p:cNvPr id="28680" name="Picture 8" descr="https://static10.tgstat.ru/channels/_0/ed/ed9b995b73ea511e5afb3f510345e6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3717031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uale.ru/wp-content/uploads/2018/12/644fcbe016b3164b447a97cbf6ea60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04920" cy="4855680"/>
          </a:xfrm>
          <a:prstGeom prst="rect">
            <a:avLst/>
          </a:prstGeom>
          <a:noFill/>
        </p:spPr>
      </p:pic>
      <p:pic>
        <p:nvPicPr>
          <p:cNvPr id="1028" name="Picture 4" descr="https://sun9-63.userapi.com/impg/xtvIzj1dDe76u6KOlxcUO3CpmFjtIZVdwpxpPw/lr2Ck7L8z8o.jpg?size=236x98&amp;quality=96&amp;sign=71c0280d86d6d84b2795f45f40ea4d8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034000"/>
            <a:ext cx="4392488" cy="18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856984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Появилась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девочка в чашечке цветка.</a:t>
            </a:r>
            <a:endParaRPr lang="ru-RU" sz="4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И была та девочка чуть больше ноготка.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В ореховой скорлупке та девочка спала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И маленькую ласточку от холода спасла.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endParaRPr lang="ru-RU" sz="4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oontrivia.ru/wp-content/uploads/2008/03/dyuimovochka-1-inch-fi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93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4726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Бабушка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внучку очень любила,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Шапку красивую ей подарила.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Девочка имя забыла своё,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А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ну,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подскажите имя её!</a:t>
            </a:r>
            <a:endParaRPr lang="ru-RU" sz="44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z-en.ru/Materiali/anglijskijazyk/skazki/Krasnaya_sha/Krasnaya_shapoch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594656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640960" cy="511256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Красна девица грустна,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Ей не нравится весна,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Ей на солнце тяжко: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Слёзы льёт бедняжка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44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920880" cy="5472608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Я сегодня для девчонок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Поздравления учил,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А сейчас разволновался –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Все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слова перезабыл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!</a:t>
            </a:r>
            <a:endParaRPr lang="ru-RU" sz="4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oskva-dedmoroz.ru/wp-content/uploads/2014/12/f_495372ef97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6072229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4726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Девочка 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умная очень была,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   Заданье медведю она дала: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  « Не садись на пенёк, </a:t>
            </a:r>
            <a:endParaRPr lang="ru-RU" sz="4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не 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ешь пирожок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,</a:t>
            </a:r>
          </a:p>
          <a:p>
            <a:endParaRPr lang="ru-RU" sz="4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   Неси дедушке, неси бабушке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!»</a:t>
            </a:r>
            <a:endParaRPr lang="ru-RU" sz="40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joymylife.org.ua/children/masha_i_medved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4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856984" cy="54726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И на мачеху стирала,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И горох перебирала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По ночам при свечке,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И спала у печки.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Хороша, как солнышко,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А зовётся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………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endParaRPr lang="ru-RU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nicolsunrise.files.wordpress.com/2011/10/zol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856984" cy="482453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Скрипит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зубами, водит носом,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И русский дух не переносит.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Старуха с костяной ногой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   Зовётся ……….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2.nnm.me/b/f/e/1/a/8cb7b8f23024fac68beaf6a6f3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533304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8892481" cy="50714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myslide.ru/documents_7/7bfb2f8f0034bc812cfb551bcc432a61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856984" cy="63367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«Я ль, скажи мне, всех милее, Всех румяней и белее?» </a:t>
            </a:r>
          </a:p>
          <a:p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«Ты,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………………………,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спору нет, </a:t>
            </a:r>
          </a:p>
          <a:p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Ты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на свете всех милее, 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Всех румяней и белее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».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80" name="Picture 16" descr="https://avatars.mds.yandex.net/i?id=ad329383d4cd253c0dee47aaa08279c2-5905147-images-thumbs&amp;ref=rim&amp;n=33&amp;w=128&amp;h=188"/>
          <p:cNvPicPr>
            <a:picLocks noChangeAspect="1" noChangeArrowheads="1"/>
          </p:cNvPicPr>
          <p:nvPr/>
        </p:nvPicPr>
        <p:blipFill>
          <a:blip r:embed="rId2" cstate="print"/>
          <a:srcRect b="7784"/>
          <a:stretch>
            <a:fillRect/>
          </a:stretch>
        </p:blipFill>
        <p:spPr bwMode="auto">
          <a:xfrm>
            <a:off x="5004048" y="980728"/>
            <a:ext cx="3114147" cy="4195414"/>
          </a:xfrm>
          <a:prstGeom prst="rect">
            <a:avLst/>
          </a:prstGeom>
          <a:noFill/>
        </p:spPr>
      </p:pic>
      <p:pic>
        <p:nvPicPr>
          <p:cNvPr id="13" name="Picture 14" descr="https://i.pinimg.com/originals/99/c8/be/99c8be5407953b88259300a7258c2ba4.jpg"/>
          <p:cNvPicPr>
            <a:picLocks noChangeAspect="1" noChangeArrowheads="1"/>
          </p:cNvPicPr>
          <p:nvPr/>
        </p:nvPicPr>
        <p:blipFill>
          <a:blip r:embed="rId3" cstate="print"/>
          <a:srcRect b="8184"/>
          <a:stretch>
            <a:fillRect/>
          </a:stretch>
        </p:blipFill>
        <p:spPr bwMode="auto">
          <a:xfrm>
            <a:off x="395536" y="764704"/>
            <a:ext cx="355823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myslide.ru/documents_7/7bfb2f8f0034bc812cfb551bcc432a61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920880" cy="5472608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Если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был бы я девчонкой,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Я вставал бы на заре.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Получал одни пятёрки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И не дрался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б во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дворе.</a:t>
            </a:r>
            <a:endParaRPr lang="ru-RU" sz="44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s://avatars.dzeninfra.ru/get-zen_doc/1590365/pub_5db21f36c05c7100adaada20_5db22072f73d9d00b103422f/scale_1200"/>
          <p:cNvPicPr>
            <a:picLocks noChangeAspect="1" noChangeArrowheads="1"/>
          </p:cNvPicPr>
          <p:nvPr/>
        </p:nvPicPr>
        <p:blipFill>
          <a:blip r:embed="rId2" cstate="print"/>
          <a:srcRect l="5934" t="4044" r="14214"/>
          <a:stretch>
            <a:fillRect/>
          </a:stretch>
        </p:blipFill>
        <p:spPr bwMode="auto">
          <a:xfrm>
            <a:off x="4355976" y="548680"/>
            <a:ext cx="4531855" cy="5445828"/>
          </a:xfrm>
          <a:prstGeom prst="rect">
            <a:avLst/>
          </a:prstGeom>
          <a:noFill/>
        </p:spPr>
      </p:pic>
      <p:pic>
        <p:nvPicPr>
          <p:cNvPr id="9" name="Picture 10" descr="https://i.pinimg.com/originals/23/d6/3e/23d63ef1e4232d36dc0c7681807190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2655694" cy="583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920880" cy="5472608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Если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был бы я девчонкой,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Я бы время не терял!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Я б по улице не бегал,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А задачи бы решал.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https://papik.pro/uploads/posts/2022-01/1641401691_30-papik-pro-p-samoe-strashnoe-permyak-risunok-karandasho-30.jpg"/>
          <p:cNvPicPr>
            <a:picLocks noChangeAspect="1" noChangeArrowheads="1"/>
          </p:cNvPicPr>
          <p:nvPr/>
        </p:nvPicPr>
        <p:blipFill>
          <a:blip r:embed="rId2" cstate="print"/>
          <a:srcRect l="2835" r="8802" b="5501"/>
          <a:stretch>
            <a:fillRect/>
          </a:stretch>
        </p:blipFill>
        <p:spPr bwMode="auto">
          <a:xfrm>
            <a:off x="0" y="1457400"/>
            <a:ext cx="6733256" cy="5400600"/>
          </a:xfrm>
          <a:prstGeom prst="rect">
            <a:avLst/>
          </a:prstGeom>
          <a:noFill/>
        </p:spPr>
      </p:pic>
      <p:pic>
        <p:nvPicPr>
          <p:cNvPr id="40962" name="Picture 2" descr="https://rstatic.oshkole.ru/editor_images/135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413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920880" cy="5472608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Почему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мы не девчонки?</a:t>
            </a:r>
            <a:endParaRPr lang="ru-RU" sz="4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Вот беда, так вот беда…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Нас  тогда </a:t>
            </a:r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8 Марта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Cambria" pitchFamily="18" charset="0"/>
              </a:rPr>
              <a:t>Поздравляли бы всегда!</a:t>
            </a:r>
          </a:p>
        </p:txBody>
      </p:sp>
      <p:pic>
        <p:nvPicPr>
          <p:cNvPr id="4" name="Picture 12" descr="https://images.onlinetestpad.com/68/3d/d4c7288d41b094d2eac5edcf5d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57301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yt3.ggpht.com/a/AATXAJy_kEV2zdXcKJHNgZ0a_gS-tddlCstaU-Zjj6de=s900-c-k-c0x00ffffff-no-r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https://yourspeech.ru/wp-content/uploads/2022/03/207459004adf1c945708314cb587564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246</Words>
  <Application>Microsoft Office PowerPoint</Application>
  <PresentationFormat>Экран (4:3)</PresentationFormat>
  <Paragraphs>51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UESER</dc:creator>
  <cp:lastModifiedBy>Аня</cp:lastModifiedBy>
  <cp:revision>8</cp:revision>
  <dcterms:created xsi:type="dcterms:W3CDTF">2015-03-06T20:37:04Z</dcterms:created>
  <dcterms:modified xsi:type="dcterms:W3CDTF">2023-03-06T22:13:22Z</dcterms:modified>
</cp:coreProperties>
</file>